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2E6E6-4904-422E-B30B-82EEF994319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FDE2-ECA9-4BBE-A3EE-31994A368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8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E6E6-4904-422E-B30B-82EEF994319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3FDE2-ECA9-4BBE-A3EE-31994A3685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8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1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2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1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8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3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2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9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9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0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63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7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31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12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16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6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61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00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8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6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2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9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21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3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83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7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화면 슬라이드 쇼(4:3)</PresentationFormat>
  <Paragraphs>28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Lucida Sans Unicode</vt:lpstr>
      <vt:lpstr>Office 테마</vt:lpstr>
      <vt:lpstr>Game Programming with DirectX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2021-05-31T07:25:16Z</dcterms:created>
  <dcterms:modified xsi:type="dcterms:W3CDTF">2021-05-31T07:25:16Z</dcterms:modified>
</cp:coreProperties>
</file>